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4" r:id="rId4"/>
    <p:sldId id="257" r:id="rId5"/>
    <p:sldId id="258" r:id="rId6"/>
    <p:sldId id="262" r:id="rId7"/>
    <p:sldId id="261" r:id="rId8"/>
    <p:sldId id="259"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2400"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82F3D8F-5631-4711-A664-519DE321924A}" type="datetimeFigureOut">
              <a:rPr lang="en-US" smtClean="0"/>
              <a:t>4/30/2018</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918397AC-56B9-4517-B934-40B029B09F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F3D8F-5631-4711-A664-519DE321924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397AC-56B9-4517-B934-40B029B09F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F3D8F-5631-4711-A664-519DE321924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397AC-56B9-4517-B934-40B029B09F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F3D8F-5631-4711-A664-519DE321924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397AC-56B9-4517-B934-40B029B09FAF}"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2F3D8F-5631-4711-A664-519DE321924A}"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397AC-56B9-4517-B934-40B029B09FA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82F3D8F-5631-4711-A664-519DE321924A}"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397AC-56B9-4517-B934-40B029B09FAF}"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2F3D8F-5631-4711-A664-519DE321924A}"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397AC-56B9-4517-B934-40B029B09F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2F3D8F-5631-4711-A664-519DE321924A}"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397AC-56B9-4517-B934-40B029B09FA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2F3D8F-5631-4711-A664-519DE321924A}"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397AC-56B9-4517-B934-40B029B09F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F3D8F-5631-4711-A664-519DE321924A}"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397AC-56B9-4517-B934-40B029B09FAF}"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F3D8F-5631-4711-A664-519DE321924A}"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397AC-56B9-4517-B934-40B029B09F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82F3D8F-5631-4711-A664-519DE321924A}" type="datetimeFigureOut">
              <a:rPr lang="en-US" smtClean="0"/>
              <a:t>4/30/2018</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18397AC-56B9-4517-B934-40B029B09F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kthartig.weebly.com/uploads/1/7/2/1/17212850/notes_example_edited.jpg"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fords.org/lincolns-assassination/material-evidence-dr-mud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Samuel </a:t>
            </a:r>
            <a:r>
              <a:rPr lang="en-US" dirty="0" err="1"/>
              <a:t>Mudd</a:t>
            </a:r>
            <a:r>
              <a:rPr lang="en-US" dirty="0"/>
              <a:t> Controversy</a:t>
            </a:r>
            <a:br>
              <a:rPr lang="en-US" dirty="0"/>
            </a:br>
            <a:r>
              <a:rPr lang="en-US" dirty="0"/>
              <a:t>(Historical dispute)</a:t>
            </a:r>
          </a:p>
        </p:txBody>
      </p:sp>
      <p:sp>
        <p:nvSpPr>
          <p:cNvPr id="3" name="Subtitle 2"/>
          <p:cNvSpPr>
            <a:spLocks noGrp="1"/>
          </p:cNvSpPr>
          <p:nvPr>
            <p:ph type="subTitle" idx="1"/>
          </p:nvPr>
        </p:nvSpPr>
        <p:spPr/>
        <p:txBody>
          <a:bodyPr/>
          <a:lstStyle/>
          <a:p>
            <a:r>
              <a:rPr lang="en-US" dirty="0"/>
              <a:t>By Mrs. </a:t>
            </a:r>
            <a:r>
              <a:rPr lang="en-US" dirty="0" smtClean="0"/>
              <a:t>Hartig</a:t>
            </a:r>
            <a:endParaRPr lang="en-US" dirty="0"/>
          </a:p>
        </p:txBody>
      </p:sp>
    </p:spTree>
    <p:extLst>
      <p:ext uri="{BB962C8B-B14F-4D97-AF65-F5344CB8AC3E}">
        <p14:creationId xmlns:p14="http://schemas.microsoft.com/office/powerpoint/2010/main" val="3771752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your thoughts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3325607"/>
            <a:ext cx="6400800" cy="1273586"/>
          </a:xfrm>
        </p:spPr>
      </p:pic>
    </p:spTree>
    <p:extLst>
      <p:ext uri="{BB962C8B-B14F-4D97-AF65-F5344CB8AC3E}">
        <p14:creationId xmlns:p14="http://schemas.microsoft.com/office/powerpoint/2010/main" val="210704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fontScale="90000"/>
          </a:bodyPr>
          <a:lstStyle/>
          <a:p>
            <a:r>
              <a:rPr lang="en-US" dirty="0"/>
              <a:t/>
            </a:r>
            <a:br>
              <a:rPr lang="en-US" dirty="0"/>
            </a:br>
            <a:r>
              <a:rPr lang="en-US" dirty="0" smtClean="0"/>
              <a:t> </a:t>
            </a:r>
            <a:r>
              <a:rPr lang="en-US" sz="2700" dirty="0" smtClean="0"/>
              <a:t>Come up with some Questions</a:t>
            </a:r>
            <a:endParaRPr lang="en-US" sz="2700" dirty="0"/>
          </a:p>
        </p:txBody>
      </p:sp>
      <p:sp>
        <p:nvSpPr>
          <p:cNvPr id="3" name="Content Placeholder 2"/>
          <p:cNvSpPr>
            <a:spLocks noGrp="1"/>
          </p:cNvSpPr>
          <p:nvPr>
            <p:ph idx="1"/>
          </p:nvPr>
        </p:nvSpPr>
        <p:spPr/>
        <p:txBody>
          <a:bodyPr/>
          <a:lstStyle/>
          <a:p>
            <a:pPr marL="0" indent="0">
              <a:buNone/>
            </a:pPr>
            <a:r>
              <a:rPr lang="en-US" dirty="0" smtClean="0"/>
              <a:t>Who </a:t>
            </a:r>
            <a:r>
              <a:rPr lang="en-US" dirty="0"/>
              <a:t>was Samuel </a:t>
            </a:r>
            <a:r>
              <a:rPr lang="en-US" dirty="0" err="1"/>
              <a:t>Mudd</a:t>
            </a:r>
            <a:r>
              <a:rPr lang="en-US" dirty="0"/>
              <a:t>?</a:t>
            </a:r>
          </a:p>
          <a:p>
            <a:pPr marL="0" indent="0">
              <a:buNone/>
            </a:pPr>
            <a:r>
              <a:rPr lang="en-US" dirty="0"/>
              <a:t>Did </a:t>
            </a:r>
            <a:r>
              <a:rPr lang="en-US" dirty="0" err="1"/>
              <a:t>Mudd</a:t>
            </a:r>
            <a:r>
              <a:rPr lang="en-US" dirty="0"/>
              <a:t> really know John Wilkes Booth? </a:t>
            </a:r>
            <a:endParaRPr lang="en-US" dirty="0" smtClean="0"/>
          </a:p>
          <a:p>
            <a:pPr marL="0" indent="0">
              <a:buNone/>
            </a:pPr>
            <a:r>
              <a:rPr lang="en-US" dirty="0" smtClean="0"/>
              <a:t>Was </a:t>
            </a:r>
            <a:r>
              <a:rPr lang="en-US" dirty="0"/>
              <a:t>Dr. </a:t>
            </a:r>
            <a:r>
              <a:rPr lang="en-US" dirty="0" err="1"/>
              <a:t>Mudd</a:t>
            </a:r>
            <a:r>
              <a:rPr lang="en-US" dirty="0"/>
              <a:t> in on the plot to kill President Lincoln?</a:t>
            </a:r>
          </a:p>
          <a:p>
            <a:pPr marL="0" indent="0">
              <a:buNone/>
            </a:pPr>
            <a:r>
              <a:rPr lang="en-US" dirty="0"/>
              <a:t>What are reasons for yes, no</a:t>
            </a:r>
          </a:p>
          <a:p>
            <a:pPr marL="0" indent="0">
              <a:buNone/>
            </a:pPr>
            <a:r>
              <a:rPr lang="en-US" dirty="0"/>
              <a:t>Why is it still a thing?</a:t>
            </a:r>
          </a:p>
        </p:txBody>
      </p:sp>
    </p:spTree>
    <p:extLst>
      <p:ext uri="{BB962C8B-B14F-4D97-AF65-F5344CB8AC3E}">
        <p14:creationId xmlns:p14="http://schemas.microsoft.com/office/powerpoint/2010/main" val="4288754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Notes</a:t>
            </a:r>
            <a:endParaRPr lang="en-US" dirty="0"/>
          </a:p>
        </p:txBody>
      </p:sp>
      <p:pic>
        <p:nvPicPr>
          <p:cNvPr id="6" name="Content Placehold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01390" y="2438400"/>
            <a:ext cx="2941219" cy="3048000"/>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47438"/>
            <a:ext cx="3048000" cy="606470"/>
          </a:xfrm>
          <a:prstGeom prst="rect">
            <a:avLst/>
          </a:prstGeom>
        </p:spPr>
      </p:pic>
    </p:spTree>
    <p:extLst>
      <p:ext uri="{BB962C8B-B14F-4D97-AF65-F5344CB8AC3E}">
        <p14:creationId xmlns:p14="http://schemas.microsoft.com/office/powerpoint/2010/main" val="2451033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Gather, evaluate, and sequence  information</a:t>
            </a:r>
            <a:endParaRPr lang="en-US" sz="20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Dr. Samuel </a:t>
            </a:r>
            <a:r>
              <a:rPr lang="en-US" dirty="0" err="1" smtClean="0"/>
              <a:t>Mudd</a:t>
            </a:r>
            <a:r>
              <a:rPr lang="en-US" dirty="0" smtClean="0"/>
              <a:t>  of Southern Maryland</a:t>
            </a:r>
            <a:r>
              <a:rPr lang="en-US" dirty="0"/>
              <a:t> </a:t>
            </a:r>
            <a:r>
              <a:rPr lang="en-US" dirty="0" smtClean="0"/>
              <a:t>fixed the broken leg of a man who came to his house on April 15, 1865. </a:t>
            </a:r>
          </a:p>
          <a:p>
            <a:pPr marL="0" indent="0">
              <a:buNone/>
            </a:pPr>
            <a:r>
              <a:rPr lang="en-US" dirty="0" smtClean="0"/>
              <a:t>It turns out that man was John Wilkes Booth, who had just assassinated President Abraham Lincoln.</a:t>
            </a:r>
          </a:p>
          <a:p>
            <a:pPr marL="0" indent="0">
              <a:buNone/>
            </a:pPr>
            <a:r>
              <a:rPr lang="en-US" dirty="0" smtClean="0"/>
              <a:t>Because Dr. </a:t>
            </a:r>
            <a:r>
              <a:rPr lang="en-US" dirty="0" err="1" smtClean="0"/>
              <a:t>Mudd</a:t>
            </a:r>
            <a:r>
              <a:rPr lang="en-US" dirty="0" smtClean="0"/>
              <a:t> may have met Booth before and because he did not tell anyone about his patient until the next day, he was arrested, tried, and imprisoned with others who may have been part of the plot to assassinate the president.</a:t>
            </a:r>
          </a:p>
          <a:p>
            <a:pPr marL="0" indent="0">
              <a:buNone/>
            </a:pPr>
            <a:r>
              <a:rPr lang="en-US" dirty="0" smtClean="0"/>
              <a:t>The </a:t>
            </a:r>
            <a:r>
              <a:rPr lang="en-US" dirty="0"/>
              <a:t>assassination came </a:t>
            </a:r>
            <a:r>
              <a:rPr lang="en-US" dirty="0" smtClean="0"/>
              <a:t>days </a:t>
            </a:r>
            <a:r>
              <a:rPr lang="en-US" dirty="0"/>
              <a:t>after </a:t>
            </a:r>
            <a:r>
              <a:rPr lang="en-US" dirty="0" smtClean="0"/>
              <a:t>Robert E. Lee surrendered in Virginia to Ulysses S. Grant on April 9, 1865 and Dr. </a:t>
            </a:r>
            <a:r>
              <a:rPr lang="en-US" dirty="0" err="1" smtClean="0"/>
              <a:t>Mudd</a:t>
            </a:r>
            <a:r>
              <a:rPr lang="en-US" dirty="0" smtClean="0"/>
              <a:t> was a Confederate sympathizer.</a:t>
            </a:r>
            <a:endParaRPr lang="en-US" dirty="0"/>
          </a:p>
        </p:txBody>
      </p:sp>
    </p:spTree>
    <p:extLst>
      <p:ext uri="{BB962C8B-B14F-4D97-AF65-F5344CB8AC3E}">
        <p14:creationId xmlns:p14="http://schemas.microsoft.com/office/powerpoint/2010/main" val="3289331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Did you answer your questions?</a:t>
            </a:r>
            <a:endParaRPr lang="en-US" sz="2000" dirty="0"/>
          </a:p>
        </p:txBody>
      </p:sp>
      <p:sp>
        <p:nvSpPr>
          <p:cNvPr id="3" name="Content Placeholder 2"/>
          <p:cNvSpPr>
            <a:spLocks noGrp="1"/>
          </p:cNvSpPr>
          <p:nvPr>
            <p:ph idx="1"/>
          </p:nvPr>
        </p:nvSpPr>
        <p:spPr>
          <a:xfrm>
            <a:off x="914400" y="2057400"/>
            <a:ext cx="7391400" cy="3581400"/>
          </a:xfrm>
        </p:spPr>
        <p:txBody>
          <a:bodyPr>
            <a:normAutofit fontScale="25000" lnSpcReduction="20000"/>
          </a:bodyPr>
          <a:lstStyle/>
          <a:p>
            <a:pPr marL="0" indent="0">
              <a:buNone/>
            </a:pPr>
            <a:r>
              <a:rPr lang="en-US" sz="5600" i="1" dirty="0"/>
              <a:t>Did </a:t>
            </a:r>
            <a:r>
              <a:rPr lang="en-US" sz="5600" i="1" dirty="0" err="1"/>
              <a:t>Mudd</a:t>
            </a:r>
            <a:r>
              <a:rPr lang="en-US" sz="5600" i="1" dirty="0"/>
              <a:t> really know John Wilkes </a:t>
            </a:r>
            <a:r>
              <a:rPr lang="en-US" sz="5600" i="1" dirty="0" smtClean="0"/>
              <a:t>Booth? </a:t>
            </a:r>
            <a:r>
              <a:rPr lang="en-US" sz="5600" dirty="0" smtClean="0"/>
              <a:t>Probably. May have sold Booth a horse, let him stay overnight 	at his home; met him other times (witness accounts).</a:t>
            </a:r>
            <a:endParaRPr lang="en-US" sz="5600" i="1" dirty="0"/>
          </a:p>
          <a:p>
            <a:pPr marL="0" indent="0">
              <a:buNone/>
            </a:pPr>
            <a:r>
              <a:rPr lang="en-US" sz="5600" i="1" dirty="0"/>
              <a:t>Was Dr. </a:t>
            </a:r>
            <a:r>
              <a:rPr lang="en-US" sz="5600" i="1" dirty="0" err="1"/>
              <a:t>Mudd</a:t>
            </a:r>
            <a:r>
              <a:rPr lang="en-US" sz="5600" i="1" dirty="0"/>
              <a:t> in on the plot to kill President Lincoln?</a:t>
            </a:r>
          </a:p>
          <a:p>
            <a:pPr indent="0">
              <a:buNone/>
            </a:pPr>
            <a:r>
              <a:rPr lang="en-US" sz="5600" dirty="0"/>
              <a:t>	What are reasons for </a:t>
            </a:r>
            <a:r>
              <a:rPr lang="en-US" sz="5600" dirty="0" smtClean="0"/>
              <a:t>yes: tobacco farmer, Confederate sympathizer</a:t>
            </a:r>
            <a:endParaRPr lang="en-US" sz="5600" dirty="0"/>
          </a:p>
          <a:p>
            <a:pPr indent="0">
              <a:buNone/>
            </a:pPr>
            <a:r>
              <a:rPr lang="en-US" sz="5600" dirty="0"/>
              <a:t>	What are reasons for </a:t>
            </a:r>
            <a:r>
              <a:rPr lang="en-US" sz="5600" dirty="0" smtClean="0"/>
              <a:t>no: medical doctor, not a willing participant</a:t>
            </a:r>
            <a:endParaRPr lang="en-US" sz="5600" dirty="0"/>
          </a:p>
          <a:p>
            <a:pPr marL="0" indent="0">
              <a:buNone/>
            </a:pPr>
            <a:r>
              <a:rPr lang="en-US" sz="5600" i="1" dirty="0"/>
              <a:t>Why is this still a thing?</a:t>
            </a:r>
          </a:p>
          <a:p>
            <a:pPr marL="0" indent="0">
              <a:buNone/>
            </a:pPr>
            <a:r>
              <a:rPr lang="en-US" sz="5600" dirty="0"/>
              <a:t>	Family would like to expunge the record of their </a:t>
            </a:r>
            <a:r>
              <a:rPr lang="en-US" sz="5600" dirty="0" smtClean="0"/>
              <a:t>relative</a:t>
            </a:r>
            <a:endParaRPr lang="en-US" sz="5600" dirty="0"/>
          </a:p>
          <a:p>
            <a:pPr marL="0" indent="0">
              <a:buNone/>
            </a:pPr>
            <a:r>
              <a:rPr lang="en-US" sz="5600" dirty="0"/>
              <a:t>	Many don’t believe Dr. </a:t>
            </a:r>
            <a:r>
              <a:rPr lang="en-US" sz="5600" dirty="0" err="1"/>
              <a:t>Mudd</a:t>
            </a:r>
            <a:r>
              <a:rPr lang="en-US" sz="5600" dirty="0"/>
              <a:t> was innocent</a:t>
            </a:r>
          </a:p>
          <a:p>
            <a:pPr indent="0">
              <a:buNone/>
            </a:pPr>
            <a:r>
              <a:rPr lang="en-US" sz="5600" dirty="0"/>
              <a:t>	When the Justice department has made a decision on a matter it may be looked at, but </a:t>
            </a:r>
            <a:r>
              <a:rPr lang="en-US" sz="5600" dirty="0" smtClean="0"/>
              <a:t>it is not easy to change a very old ruling made by the federal government.  In 1991, the assistant secretary of the army said that it was not the role of the </a:t>
            </a:r>
            <a:r>
              <a:rPr lang="en-US" sz="5600" dirty="0"/>
              <a:t>Army Board for the Correction of Military Records (</a:t>
            </a:r>
            <a:r>
              <a:rPr lang="en-US" sz="5600" dirty="0" smtClean="0"/>
              <a:t>ABCMR) to settle historical disputes..</a:t>
            </a:r>
            <a:endParaRPr lang="en-US" sz="5600" dirty="0"/>
          </a:p>
          <a:p>
            <a:pPr marL="0" indent="0">
              <a:buNone/>
            </a:pPr>
            <a:endParaRPr lang="en-US" sz="2800" dirty="0"/>
          </a:p>
        </p:txBody>
      </p:sp>
    </p:spTree>
    <p:extLst>
      <p:ext uri="{BB962C8B-B14F-4D97-AF65-F5344CB8AC3E}">
        <p14:creationId xmlns:p14="http://schemas.microsoft.com/office/powerpoint/2010/main" val="4131961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 the Sources</a:t>
            </a:r>
            <a:endParaRPr lang="en-US" dirty="0"/>
          </a:p>
        </p:txBody>
      </p:sp>
      <p:sp>
        <p:nvSpPr>
          <p:cNvPr id="3" name="Content Placeholder 2"/>
          <p:cNvSpPr>
            <a:spLocks noGrp="1"/>
          </p:cNvSpPr>
          <p:nvPr>
            <p:ph idx="1"/>
          </p:nvPr>
        </p:nvSpPr>
        <p:spPr/>
        <p:txBody>
          <a:bodyPr>
            <a:normAutofit fontScale="85000" lnSpcReduction="10000"/>
          </a:bodyPr>
          <a:lstStyle/>
          <a:p>
            <a:pPr marL="515938" indent="-515938">
              <a:buNone/>
            </a:pPr>
            <a:r>
              <a:rPr lang="en-US" dirty="0" smtClean="0"/>
              <a:t>Associated </a:t>
            </a:r>
            <a:r>
              <a:rPr lang="en-US" dirty="0"/>
              <a:t>Press. "Doctor who aided Lincoln's killer is 'cleared.'" </a:t>
            </a:r>
            <a:r>
              <a:rPr lang="en-US" i="1" dirty="0"/>
              <a:t>The New York </a:t>
            </a:r>
            <a:r>
              <a:rPr lang="en-US" i="1" dirty="0" smtClean="0"/>
              <a:t>Times </a:t>
            </a:r>
            <a:r>
              <a:rPr lang="en-US" i="1" dirty="0"/>
              <a:t>[Archives 1993]</a:t>
            </a:r>
            <a:r>
              <a:rPr lang="en-US" dirty="0"/>
              <a:t>, www.nytimes.com/1993/02/14/us/ </a:t>
            </a:r>
            <a:br>
              <a:rPr lang="en-US" dirty="0"/>
            </a:br>
            <a:r>
              <a:rPr lang="en-US" dirty="0" smtClean="0"/>
              <a:t>doctor-who-aided-lincoln-s-killer-is-cleared.html</a:t>
            </a:r>
            <a:r>
              <a:rPr lang="en-US" dirty="0"/>
              <a:t>. Accessed 27 Apr. 2018. </a:t>
            </a:r>
            <a:r>
              <a:rPr lang="en-US" dirty="0" smtClean="0"/>
              <a:t>[mock trial]</a:t>
            </a:r>
            <a:r>
              <a:rPr lang="en-US" dirty="0"/>
              <a:t> </a:t>
            </a:r>
          </a:p>
          <a:p>
            <a:pPr indent="0">
              <a:buNone/>
            </a:pPr>
            <a:r>
              <a:rPr lang="en-US" dirty="0" smtClean="0"/>
              <a:t>NBC</a:t>
            </a:r>
            <a:r>
              <a:rPr lang="en-US" dirty="0"/>
              <a:t>. “Controversy Over Dr. Samuel </a:t>
            </a:r>
            <a:r>
              <a:rPr lang="en-US" dirty="0" err="1"/>
              <a:t>Mudd</a:t>
            </a:r>
            <a:r>
              <a:rPr lang="en-US" dirty="0"/>
              <a:t>.” </a:t>
            </a:r>
            <a:r>
              <a:rPr lang="en-US" i="1" dirty="0"/>
              <a:t>NBC Learn K-12</a:t>
            </a:r>
            <a:r>
              <a:rPr lang="en-US" dirty="0"/>
              <a:t>, </a:t>
            </a:r>
          </a:p>
          <a:p>
            <a:pPr marL="457200" indent="0">
              <a:buNone/>
            </a:pPr>
            <a:r>
              <a:rPr lang="en-US" dirty="0"/>
              <a:t>15 July 1998, archives.nbclearn.com/portal/site/k-12/</a:t>
            </a:r>
            <a:r>
              <a:rPr lang="en-US" dirty="0" err="1"/>
              <a:t>browse?cuecard</a:t>
            </a:r>
            <a:r>
              <a:rPr lang="en-US" dirty="0"/>
              <a:t>=575. </a:t>
            </a:r>
            <a:endParaRPr lang="en-US" dirty="0" smtClean="0"/>
          </a:p>
          <a:p>
            <a:pPr marL="457200" indent="-457200">
              <a:buNone/>
            </a:pPr>
            <a:r>
              <a:rPr lang="en-US" dirty="0"/>
              <a:t>Steers, Edward, Jr. "Dr. Samuel A. </a:t>
            </a:r>
            <a:r>
              <a:rPr lang="en-US" dirty="0" err="1"/>
              <a:t>Mudd</a:t>
            </a:r>
            <a:r>
              <a:rPr lang="en-US" dirty="0"/>
              <a:t>." </a:t>
            </a:r>
            <a:r>
              <a:rPr lang="en-US" i="1" dirty="0"/>
              <a:t>American History Magazine</a:t>
            </a:r>
            <a:r>
              <a:rPr lang="en-US" dirty="0"/>
              <a:t>, 12 June </a:t>
            </a:r>
            <a:br>
              <a:rPr lang="en-US" dirty="0"/>
            </a:br>
            <a:r>
              <a:rPr lang="en-US" dirty="0"/>
              <a:t>  </a:t>
            </a:r>
            <a:r>
              <a:rPr lang="en-US" dirty="0" smtClean="0"/>
              <a:t>2006</a:t>
            </a:r>
            <a:r>
              <a:rPr lang="en-US" dirty="0"/>
              <a:t>, www.historynet.com/dr-samuel-a-mudd.htm. Accessed 16 Apr. 2018.</a:t>
            </a:r>
          </a:p>
          <a:p>
            <a:pPr indent="-457200">
              <a:buNone/>
            </a:pPr>
            <a:endParaRPr lang="en-US" dirty="0"/>
          </a:p>
        </p:txBody>
      </p:sp>
    </p:spTree>
    <p:extLst>
      <p:ext uri="{BB962C8B-B14F-4D97-AF65-F5344CB8AC3E}">
        <p14:creationId xmlns:p14="http://schemas.microsoft.com/office/powerpoint/2010/main" val="811428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Do you have more questions?</a:t>
            </a:r>
            <a:endParaRPr lang="en-US" sz="2000" dirty="0"/>
          </a:p>
        </p:txBody>
      </p:sp>
      <p:sp>
        <p:nvSpPr>
          <p:cNvPr id="3" name="Content Placeholder 2"/>
          <p:cNvSpPr>
            <a:spLocks noGrp="1"/>
          </p:cNvSpPr>
          <p:nvPr>
            <p:ph idx="1"/>
          </p:nvPr>
        </p:nvSpPr>
        <p:spPr/>
        <p:txBody>
          <a:bodyPr/>
          <a:lstStyle/>
          <a:p>
            <a:pPr indent="0">
              <a:buNone/>
            </a:pPr>
            <a:r>
              <a:rPr lang="en-US" dirty="0" smtClean="0"/>
              <a:t>What are some other issues in the controversy?</a:t>
            </a:r>
          </a:p>
          <a:p>
            <a:pPr indent="0">
              <a:buNone/>
            </a:pPr>
            <a:r>
              <a:rPr lang="en-US" dirty="0" smtClean="0"/>
              <a:t>Why can’t an old record be expunged ? (When </a:t>
            </a:r>
            <a:r>
              <a:rPr lang="en-US" dirty="0"/>
              <a:t>the Justice department has made a decision on a matter it may be looked at, but it is not easy to change a very old ruling made by the federal </a:t>
            </a:r>
            <a:r>
              <a:rPr lang="en-US" dirty="0" smtClean="0"/>
              <a:t>government)</a:t>
            </a:r>
          </a:p>
          <a:p>
            <a:pPr indent="0">
              <a:buNone/>
            </a:pPr>
            <a:r>
              <a:rPr lang="en-US" dirty="0" smtClean="0"/>
              <a:t>Other questions ?</a:t>
            </a:r>
            <a:endParaRPr lang="en-US" dirty="0"/>
          </a:p>
          <a:p>
            <a:pPr indent="0">
              <a:buNone/>
            </a:pPr>
            <a:endParaRPr lang="en-US" dirty="0"/>
          </a:p>
        </p:txBody>
      </p:sp>
    </p:spTree>
    <p:extLst>
      <p:ext uri="{BB962C8B-B14F-4D97-AF65-F5344CB8AC3E}">
        <p14:creationId xmlns:p14="http://schemas.microsoft.com/office/powerpoint/2010/main" val="1226775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One appropriate visual</a:t>
            </a:r>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524000"/>
            <a:ext cx="6182209" cy="3895470"/>
          </a:xfrm>
        </p:spPr>
      </p:pic>
      <p:sp>
        <p:nvSpPr>
          <p:cNvPr id="3" name="TextBox 2"/>
          <p:cNvSpPr txBox="1"/>
          <p:nvPr/>
        </p:nvSpPr>
        <p:spPr>
          <a:xfrm>
            <a:off x="1828800" y="5334000"/>
            <a:ext cx="5181600" cy="369332"/>
          </a:xfrm>
          <a:prstGeom prst="rect">
            <a:avLst/>
          </a:prstGeom>
          <a:noFill/>
        </p:spPr>
        <p:txBody>
          <a:bodyPr wrap="square" rtlCol="0">
            <a:spAutoFit/>
          </a:bodyPr>
          <a:lstStyle/>
          <a:p>
            <a:pPr algn="ctr"/>
            <a:r>
              <a:rPr lang="en-US" dirty="0" smtClean="0"/>
              <a:t>On display at the Ford’s theatre today.</a:t>
            </a:r>
            <a:endParaRPr lang="en-US" dirty="0"/>
          </a:p>
        </p:txBody>
      </p:sp>
      <p:sp>
        <p:nvSpPr>
          <p:cNvPr id="5" name="TextBox 4"/>
          <p:cNvSpPr txBox="1"/>
          <p:nvPr/>
        </p:nvSpPr>
        <p:spPr>
          <a:xfrm>
            <a:off x="1524000" y="1066800"/>
            <a:ext cx="6019800" cy="381000"/>
          </a:xfrm>
          <a:prstGeom prst="rect">
            <a:avLst/>
          </a:prstGeom>
          <a:noFill/>
        </p:spPr>
        <p:txBody>
          <a:bodyPr wrap="square" rtlCol="0">
            <a:spAutoFit/>
          </a:bodyPr>
          <a:lstStyle/>
          <a:p>
            <a:pPr algn="ctr"/>
            <a:r>
              <a:rPr lang="en-US" dirty="0" smtClean="0"/>
              <a:t>Find an appropriate image to talk about.</a:t>
            </a:r>
            <a:endParaRPr lang="en-US" dirty="0"/>
          </a:p>
        </p:txBody>
      </p:sp>
    </p:spTree>
    <p:extLst>
      <p:ext uri="{BB962C8B-B14F-4D97-AF65-F5344CB8AC3E}">
        <p14:creationId xmlns:p14="http://schemas.microsoft.com/office/powerpoint/2010/main" val="44601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 the source</a:t>
            </a:r>
            <a:endParaRPr lang="en-US" dirty="0"/>
          </a:p>
        </p:txBody>
      </p:sp>
      <p:sp>
        <p:nvSpPr>
          <p:cNvPr id="3" name="Content Placeholder 2"/>
          <p:cNvSpPr>
            <a:spLocks noGrp="1"/>
          </p:cNvSpPr>
          <p:nvPr>
            <p:ph idx="1"/>
          </p:nvPr>
        </p:nvSpPr>
        <p:spPr/>
        <p:txBody>
          <a:bodyPr/>
          <a:lstStyle/>
          <a:p>
            <a:pPr indent="0">
              <a:buNone/>
            </a:pPr>
            <a:r>
              <a:rPr lang="en-US" dirty="0"/>
              <a:t>"Material Evidence: Dr. </a:t>
            </a:r>
            <a:r>
              <a:rPr lang="en-US" dirty="0" err="1"/>
              <a:t>Mudd</a:t>
            </a:r>
            <a:r>
              <a:rPr lang="en-US" dirty="0"/>
              <a:t>." </a:t>
            </a:r>
            <a:r>
              <a:rPr lang="en-US" i="1" dirty="0"/>
              <a:t>Ford's Theatre</a:t>
            </a:r>
            <a:r>
              <a:rPr lang="en-US" dirty="0"/>
              <a:t>, www.fords.org/ </a:t>
            </a:r>
            <a:br>
              <a:rPr lang="en-US" dirty="0"/>
            </a:br>
            <a:r>
              <a:rPr lang="en-US" dirty="0"/>
              <a:t>     </a:t>
            </a:r>
            <a:r>
              <a:rPr lang="en-US" dirty="0" err="1"/>
              <a:t>lincolns</a:t>
            </a:r>
            <a:r>
              <a:rPr lang="en-US" dirty="0"/>
              <a:t>-assassination/material-evidence-</a:t>
            </a:r>
            <a:r>
              <a:rPr lang="en-US" dirty="0" err="1"/>
              <a:t>dr</a:t>
            </a:r>
            <a:r>
              <a:rPr lang="en-US" dirty="0"/>
              <a:t>-</a:t>
            </a:r>
            <a:r>
              <a:rPr lang="en-US" dirty="0" err="1"/>
              <a:t>mudd</a:t>
            </a:r>
            <a:r>
              <a:rPr lang="en-US" dirty="0"/>
              <a:t>/. </a:t>
            </a:r>
          </a:p>
        </p:txBody>
      </p:sp>
    </p:spTree>
    <p:extLst>
      <p:ext uri="{BB962C8B-B14F-4D97-AF65-F5344CB8AC3E}">
        <p14:creationId xmlns:p14="http://schemas.microsoft.com/office/powerpoint/2010/main" val="1976959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2081</TotalTime>
  <Words>328</Words>
  <Application>Microsoft Office PowerPoint</Application>
  <PresentationFormat>On-screen Show (4:3)</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Samuel Mudd Controversy (Historical dispute)</vt:lpstr>
      <vt:lpstr>  Come up with some Questions</vt:lpstr>
      <vt:lpstr>Take Notes</vt:lpstr>
      <vt:lpstr>Gather, evaluate, and sequence  information</vt:lpstr>
      <vt:lpstr>Did you answer your questions?</vt:lpstr>
      <vt:lpstr>Cite the Sources</vt:lpstr>
      <vt:lpstr>Do you have more questions?</vt:lpstr>
      <vt:lpstr>One appropriate visual</vt:lpstr>
      <vt:lpstr>Cite the source</vt:lpstr>
      <vt:lpstr>Add your thoughts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Samuel Mudd Controversy (Historical dispute)</dc:title>
  <dc:creator>Hartig</dc:creator>
  <cp:lastModifiedBy>Hartig</cp:lastModifiedBy>
  <cp:revision>26</cp:revision>
  <dcterms:created xsi:type="dcterms:W3CDTF">2018-04-16T17:37:29Z</dcterms:created>
  <dcterms:modified xsi:type="dcterms:W3CDTF">2018-04-30T16:15:31Z</dcterms:modified>
</cp:coreProperties>
</file>